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9144000" cy="6858000" type="screen4x3"/>
  <p:notesSz cx="6858000" cy="9144000"/>
  <p:custDataLst>
    <p:tags r:id="rId1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xmlns:mc="http://schemas.openxmlformats.org/markup-compatibility/2006" xmlns:a14="http://schemas.microsoft.com/office/drawing/2010/main" val="FF0000" mc:Ignorable="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1" d="100"/>
          <a:sy n="81" d="100"/>
        </p:scale>
        <p:origin x="-834" y="-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90A5D-7FAE-4678-989C-5E92FBC6B150}" type="datetimeFigureOut">
              <a:rPr lang="en-US" smtClean="0"/>
              <a:pPr/>
              <a:t>4/12/2010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05803-C31F-4553-8614-650E642ED46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7888"/>
            <a:ext cx="77724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90A5D-7FAE-4678-989C-5E92FBC6B150}" type="datetimeFigureOut">
              <a:rPr lang="en-US" smtClean="0"/>
              <a:pPr/>
              <a:t>4/12/2010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05803-C31F-4553-8614-650E642ED4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90A5D-7FAE-4678-989C-5E92FBC6B150}" type="datetimeFigureOut">
              <a:rPr lang="en-US" smtClean="0"/>
              <a:pPr/>
              <a:t>4/12/2010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05803-C31F-4553-8614-650E642ED4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90A5D-7FAE-4678-989C-5E92FBC6B150}" type="datetimeFigureOut">
              <a:rPr lang="en-US" smtClean="0"/>
              <a:pPr/>
              <a:t>4/12/2010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05803-C31F-4553-8614-650E642ED46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962525"/>
            <a:ext cx="7885113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462338"/>
            <a:ext cx="7885113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90A5D-7FAE-4678-989C-5E92FBC6B150}" type="datetimeFigureOut">
              <a:rPr lang="en-US" smtClean="0"/>
              <a:pPr/>
              <a:t>4/12/2010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05803-C31F-4553-8614-650E642ED4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90A5D-7FAE-4678-989C-5E92FBC6B150}" type="datetimeFigureOut">
              <a:rPr lang="en-US" smtClean="0"/>
              <a:pPr/>
              <a:t>4/12/2010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05803-C31F-4553-8614-650E642ED4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90A5D-7FAE-4678-989C-5E92FBC6B150}" type="datetimeFigureOut">
              <a:rPr lang="en-US" smtClean="0"/>
              <a:pPr/>
              <a:t>4/12/2010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05803-C31F-4553-8614-650E642ED4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90A5D-7FAE-4678-989C-5E92FBC6B150}" type="datetimeFigureOut">
              <a:rPr lang="en-US" smtClean="0"/>
              <a:pPr/>
              <a:t>4/12/2010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05803-C31F-4553-8614-650E642ED4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90A5D-7FAE-4678-989C-5E92FBC6B150}" type="datetimeFigureOut">
              <a:rPr lang="en-US" smtClean="0"/>
              <a:pPr/>
              <a:t>4/12/2010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05803-C31F-4553-8614-650E642ED4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447800"/>
            <a:ext cx="4648200" cy="4267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2547891"/>
            <a:ext cx="29718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90A5D-7FAE-4678-989C-5E92FBC6B150}" type="datetimeFigureOut">
              <a:rPr lang="en-US" smtClean="0"/>
              <a:pPr/>
              <a:t>4/12/2010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05803-C31F-4553-8614-650E642ED4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447800"/>
            <a:ext cx="3419856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547890"/>
            <a:ext cx="29718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90A5D-7FAE-4678-989C-5E92FBC6B150}" type="datetimeFigureOut">
              <a:rPr lang="en-US" smtClean="0"/>
              <a:pPr/>
              <a:t>4/12/2010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05803-C31F-4553-8614-650E642ED4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fld id="{5CC90A5D-7FAE-4678-989C-5E92FBC6B150}" type="datetimeFigureOut">
              <a:rPr lang="en-US" smtClean="0"/>
              <a:pPr/>
              <a:t>4/12/2010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fld id="{E8B05803-C31F-4553-8614-650E642ED46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5546" name="Rectangle 10"/>
          <p:cNvSpPr>
            <a:spLocks noGrp="1" noChangeArrowheads="1"/>
          </p:cNvSpPr>
          <p:nvPr>
            <p:ph type="ctrTitle"/>
          </p:nvPr>
        </p:nvSpPr>
        <p:spPr>
          <a:xfrm>
            <a:off x="838200" y="2286000"/>
            <a:ext cx="7772400" cy="1143000"/>
          </a:xfrm>
          <a:noFill/>
          <a:ln/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By: Ruben Gameros</a:t>
            </a: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Mentor: Dr. Thomas </a:t>
            </a:r>
            <a:r>
              <a:rPr lang="en-US" dirty="0" smtClean="0">
                <a:solidFill>
                  <a:schemeClr val="bg1"/>
                </a:solidFill>
              </a:rPr>
              <a:t>Sharp</a:t>
            </a:r>
            <a:endParaRPr lang="es-MX" dirty="0">
              <a:solidFill>
                <a:schemeClr val="bg1"/>
              </a:solidFill>
            </a:endParaRPr>
          </a:p>
        </p:txBody>
      </p:sp>
      <p:graphicFrame>
        <p:nvGraphicFramePr>
          <p:cNvPr id="65542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1157623"/>
              </p:ext>
            </p:extLst>
          </p:nvPr>
        </p:nvGraphicFramePr>
        <p:xfrm>
          <a:off x="-579438" y="-428625"/>
          <a:ext cx="10456863" cy="7715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5" name="Bitmap Image" r:id="rId3" imgW="3790800" imgH="5657760" progId="PBrush">
                  <p:embed/>
                </p:oleObj>
              </mc:Choice>
              <mc:Fallback>
                <p:oleObj name="Bitmap Image" r:id="rId3" imgW="3790800" imgH="5657760" progId="PBrush">
                  <p:embed/>
                  <p:pic>
                    <p:nvPicPr>
                      <p:cNvPr id="0" name="Picture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579438" y="-428625"/>
                        <a:ext cx="10456863" cy="7715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5551" name="Group 15"/>
          <p:cNvGrpSpPr>
            <a:grpSpLocks/>
          </p:cNvGrpSpPr>
          <p:nvPr/>
        </p:nvGrpSpPr>
        <p:grpSpPr bwMode="auto">
          <a:xfrm>
            <a:off x="2382838" y="-76200"/>
            <a:ext cx="4411662" cy="1919288"/>
            <a:chOff x="1309" y="0"/>
            <a:chExt cx="2779" cy="1209"/>
          </a:xfrm>
        </p:grpSpPr>
        <p:graphicFrame>
          <p:nvGraphicFramePr>
            <p:cNvPr id="65548" name="Object 1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081752463"/>
                </p:ext>
              </p:extLst>
            </p:nvPr>
          </p:nvGraphicFramePr>
          <p:xfrm>
            <a:off x="1725" y="0"/>
            <a:ext cx="1877" cy="6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96" name="Bitmap Image" r:id="rId5" imgW="2980245" imgH="1032926" progId="PBrush">
                    <p:embed/>
                  </p:oleObj>
                </mc:Choice>
                <mc:Fallback>
                  <p:oleObj name="Bitmap Image" r:id="rId5" imgW="2980245" imgH="1032926" progId="PBrush">
                    <p:embed/>
                    <p:pic>
                      <p:nvPicPr>
                        <p:cNvPr id="0" name="Picture 3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25" y="0"/>
                          <a:ext cx="1877" cy="6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5549" name="Object 1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856546055"/>
                </p:ext>
              </p:extLst>
            </p:nvPr>
          </p:nvGraphicFramePr>
          <p:xfrm>
            <a:off x="1309" y="628"/>
            <a:ext cx="2779" cy="58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97" name="Bitmap Image" r:id="rId7" imgW="4411101" imgH="923077" progId="PBrush">
                    <p:embed/>
                  </p:oleObj>
                </mc:Choice>
                <mc:Fallback>
                  <p:oleObj name="Bitmap Image" r:id="rId7" imgW="4411101" imgH="923077" progId="PBrush">
                    <p:embed/>
                    <p:pic>
                      <p:nvPicPr>
                        <p:cNvPr id="0" name="Picture 3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09" y="628"/>
                          <a:ext cx="2779" cy="58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" name="TextBox 1"/>
          <p:cNvSpPr txBox="1"/>
          <p:nvPr/>
        </p:nvSpPr>
        <p:spPr>
          <a:xfrm>
            <a:off x="762000" y="1981200"/>
            <a:ext cx="7543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By : Ruben Gameros</a:t>
            </a:r>
          </a:p>
          <a:p>
            <a:pPr algn="ctr"/>
            <a:r>
              <a:rPr lang="en-US" sz="4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Mentor:  Dr. </a:t>
            </a:r>
            <a:r>
              <a:rPr lang="en-US" sz="4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Tom </a:t>
            </a:r>
            <a:r>
              <a:rPr lang="en-US" sz="4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Sharp</a:t>
            </a:r>
            <a:endParaRPr lang="en-US" sz="40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11660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This year ASU ASCEND launched two different payloads</a:t>
            </a:r>
          </a:p>
          <a:p>
            <a:r>
              <a:rPr lang="en-US" sz="2000" dirty="0" smtClean="0"/>
              <a:t>Under the conditions the payload experiences the structure must be sturdy enough to protect the contents from fast winds and low temperatures</a:t>
            </a:r>
          </a:p>
          <a:p>
            <a:r>
              <a:rPr lang="en-US" sz="2000" dirty="0" smtClean="0"/>
              <a:t>In addition, the structure has to hold the contents in place during the entire journey</a:t>
            </a:r>
            <a:endParaRPr lang="en-US" sz="2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ASCEND: P</a:t>
            </a:r>
            <a:r>
              <a:rPr lang="en-US" sz="3600" dirty="0" smtClean="0">
                <a:latin typeface="+mn-lt"/>
              </a:rPr>
              <a:t>ayload structure design</a:t>
            </a:r>
            <a:endParaRPr lang="en-US" sz="3600" dirty="0">
              <a:latin typeface="+mn-lt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Overview</a:t>
            </a:r>
            <a:endParaRPr lang="en-US" sz="20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999" y="1371600"/>
            <a:ext cx="3481149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48443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Consisted of an inner foam layer as the main structure</a:t>
            </a:r>
          </a:p>
          <a:p>
            <a:r>
              <a:rPr lang="en-US" sz="2000" dirty="0" smtClean="0"/>
              <a:t>Outer layer was made of an insulation foam</a:t>
            </a:r>
          </a:p>
          <a:p>
            <a:r>
              <a:rPr lang="en-US" sz="2000" dirty="0" smtClean="0"/>
              <a:t>Attachment rod passed through the entire structure </a:t>
            </a:r>
          </a:p>
          <a:p>
            <a:r>
              <a:rPr lang="en-US" sz="2000" dirty="0" smtClean="0"/>
              <a:t>In order to withstand the shear stresses caused by the rod, the inner foam was reinforced with an epoxy resin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Fall 2009 Structure</a:t>
            </a:r>
            <a:endParaRPr lang="en-US" dirty="0"/>
          </a:p>
        </p:txBody>
      </p:sp>
      <p:pic>
        <p:nvPicPr>
          <p:cNvPr id="3074" name="Picture 2" descr="C:\Users\Ruben\Pictures\ASCEND\IMG_076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752600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65493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Autofit/>
          </a:bodyPr>
          <a:lstStyle/>
          <a:p>
            <a:r>
              <a:rPr lang="en-US" sz="2000" dirty="0" smtClean="0"/>
              <a:t>The video camera fell out of alignment</a:t>
            </a:r>
          </a:p>
          <a:p>
            <a:r>
              <a:rPr lang="en-US" sz="2000" dirty="0" smtClean="0"/>
              <a:t>Critically, the microprocessor detached from the circuit board, shutting off both the camera and the video camera</a:t>
            </a:r>
          </a:p>
          <a:p>
            <a:r>
              <a:rPr lang="en-US" sz="2000" dirty="0" smtClean="0"/>
              <a:t>To correct this, we knew that future structures had to be reinforced more so on the inside</a:t>
            </a:r>
          </a:p>
          <a:p>
            <a:r>
              <a:rPr lang="en-US" sz="2000" dirty="0" smtClean="0"/>
              <a:t>The outside casing suffered little damage</a:t>
            </a:r>
            <a:endParaRPr lang="en-US" sz="2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Structural problems</a:t>
            </a:r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447800"/>
            <a:ext cx="3297399" cy="4169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00562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000" dirty="0" smtClean="0"/>
              <a:t>Lexan was an excellent material for this structure</a:t>
            </a:r>
          </a:p>
          <a:p>
            <a:r>
              <a:rPr lang="en-US" sz="2000" dirty="0" smtClean="0"/>
              <a:t>To increase amount of volume and space for attachment points a rectangular shape was used</a:t>
            </a:r>
          </a:p>
          <a:p>
            <a:r>
              <a:rPr lang="en-US" sz="2000" dirty="0" smtClean="0"/>
              <a:t>Beveled edges increased surface area for adhesive to spread across, decreased shear stress at edges</a:t>
            </a:r>
          </a:p>
          <a:p>
            <a:r>
              <a:rPr lang="en-US" sz="2000" dirty="0" smtClean="0"/>
              <a:t>Between the adhesive and the pressure from the connecting rod structure was far stronger than previous model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2010 spring structure</a:t>
            </a:r>
            <a:endParaRPr 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905000"/>
            <a:ext cx="3981704" cy="2447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65158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Component Attachment points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1828800"/>
            <a:ext cx="5029200" cy="3771900"/>
          </a:xfrm>
        </p:spPr>
      </p:pic>
    </p:spTree>
    <p:extLst>
      <p:ext uri="{BB962C8B-B14F-4D97-AF65-F5344CB8AC3E}">
        <p14:creationId xmlns:p14="http://schemas.microsoft.com/office/powerpoint/2010/main" val="22190710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696200" cy="1143000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 smtClean="0"/>
              <a:t>Outside layer was added for insulation, while leaving the top open</a:t>
            </a:r>
          </a:p>
          <a:p>
            <a:r>
              <a:rPr lang="en-US" sz="2400" dirty="0" smtClean="0"/>
              <a:t>Outside layer helped distribute any impact across the surface of the Lexan, further increasing impact </a:t>
            </a:r>
            <a:r>
              <a:rPr lang="en-US" sz="2400" dirty="0" smtClean="0"/>
              <a:t>tolerance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Completed structure</a:t>
            </a:r>
            <a:endParaRPr lang="en-US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819400"/>
            <a:ext cx="3549315" cy="2932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00589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Launch!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562225" y="2085975"/>
            <a:ext cx="3886200" cy="291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0921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No damage to exterior</a:t>
            </a:r>
          </a:p>
          <a:p>
            <a:r>
              <a:rPr lang="en-US" sz="2400" dirty="0" smtClean="0"/>
              <a:t>Despite better securing methods, things still came loose</a:t>
            </a:r>
          </a:p>
          <a:p>
            <a:r>
              <a:rPr lang="en-US" sz="2400" dirty="0" smtClean="0"/>
              <a:t>Voltage regulator on main circuit board was damaged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1371600"/>
            <a:ext cx="4656016" cy="3492012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r>
              <a:rPr lang="en-US" dirty="0" smtClean="0"/>
              <a:t>Recovery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5770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8"/>
  <p:tag name="MMPROD_UIDATA" val="&lt;database version=&quot;6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 - &amp;quot;By: Ruben Gameros&amp;#x0D;&amp;#x0A;Mentor: Dr. Thomas Sharp&amp;quot;&quot;/&gt;&lt;property id=&quot;20307&quot; value=&quot;256&quot;/&gt;&lt;/object&gt;&lt;object type=&quot;3&quot; unique_id=&quot;10005&quot;&gt;&lt;property id=&quot;20148&quot; value=&quot;5&quot;/&gt;&lt;property id=&quot;20300&quot; value=&quot;Slide 2 - &amp;quot;ASCEND: Payload structure design&amp;quot;&quot;/&gt;&lt;property id=&quot;20307&quot; value=&quot;257&quot;/&gt;&lt;/object&gt;&lt;object type=&quot;3&quot; unique_id=&quot;10006&quot;&gt;&lt;property id=&quot;20148&quot; value=&quot;5&quot;/&gt;&lt;property id=&quot;20300&quot; value=&quot;Slide 3 - &amp;quot;Fall 2009 Structure&amp;quot;&quot;/&gt;&lt;property id=&quot;20307&quot; value=&quot;258&quot;/&gt;&lt;/object&gt;&lt;object type=&quot;3&quot; unique_id=&quot;10007&quot;&gt;&lt;property id=&quot;20148&quot; value=&quot;5&quot;/&gt;&lt;property id=&quot;20300&quot; value=&quot;Slide 4 - &amp;quot;Structural problems&amp;quot;&quot;/&gt;&lt;property id=&quot;20307&quot; value=&quot;259&quot;/&gt;&lt;/object&gt;&lt;object type=&quot;3&quot; unique_id=&quot;10008&quot;&gt;&lt;property id=&quot;20148&quot; value=&quot;5&quot;/&gt;&lt;property id=&quot;20300&quot; value=&quot;Slide 5 - &amp;quot;2010 spring structure&amp;quot;&quot;/&gt;&lt;property id=&quot;20307&quot; value=&quot;260&quot;/&gt;&lt;/object&gt;&lt;object type=&quot;3&quot; unique_id=&quot;10009&quot;&gt;&lt;property id=&quot;20148&quot; value=&quot;5&quot;/&gt;&lt;property id=&quot;20300&quot; value=&quot;Slide 6 - &amp;quot;Component Attachment points&amp;quot;&quot;/&gt;&lt;property id=&quot;20307&quot; value=&quot;261&quot;/&gt;&lt;/object&gt;&lt;object type=&quot;3&quot; unique_id=&quot;10010&quot;&gt;&lt;property id=&quot;20148&quot; value=&quot;5&quot;/&gt;&lt;property id=&quot;20300&quot; value=&quot;Slide 7 - &amp;quot;Completed structure&amp;quot;&quot;/&gt;&lt;property id=&quot;20307&quot; value=&quot;262&quot;/&gt;&lt;/object&gt;&lt;object type=&quot;3&quot; unique_id=&quot;10011&quot;&gt;&lt;property id=&quot;20148&quot; value=&quot;5&quot;/&gt;&lt;property id=&quot;20300&quot; value=&quot;Slide 8 - &amp;quot;Launch!&amp;quot;&quot;/&gt;&lt;property id=&quot;20307&quot; value=&quot;263&quot;/&gt;&lt;/object&gt;&lt;object type=&quot;3&quot; unique_id=&quot;10012&quot;&gt;&lt;property id=&quot;20148&quot; value=&quot;5&quot;/&gt;&lt;property id=&quot;20300&quot; value=&quot;Slide 9 - &amp;quot; REcovery&amp;quot;&quot;/&gt;&lt;property id=&quot;20307&quot; value=&quot;264&quot;/&gt;&lt;/object&gt;&lt;object type=&quot;3&quot; unique_id=&quot;10013&quot;&gt;&lt;property id=&quot;20148&quot; value=&quot;5&quot;/&gt;&lt;property id=&quot;20300&quot; value=&quot;Slide 10&quot;/&gt;&lt;property id=&quot;20307&quot; value=&quot;265&quot;/&gt;&lt;/object&gt;&lt;/object&gt;&lt;/object&gt;&lt;/database&gt;"/>
</p:tagLst>
</file>

<file path=ppt/theme/theme1.xml><?xml version="1.0" encoding="utf-8"?>
<a:theme xmlns:a="http://schemas.openxmlformats.org/drawingml/2006/main" name="Horizon">
  <a:themeElements>
    <a:clrScheme name="Horizon">
      <a:dk1>
        <a:srgbClr xmlns:mc="http://schemas.openxmlformats.org/markup-compatibility/2006" xmlns:a14="http://schemas.microsoft.com/office/drawing/2010/main" val="000000" mc:Ignorable=""/>
      </a:dk1>
      <a:lt1>
        <a:srgbClr xmlns:mc="http://schemas.openxmlformats.org/markup-compatibility/2006" xmlns:a14="http://schemas.microsoft.com/office/drawing/2010/main" val="FFFFFF" mc:Ignorable=""/>
      </a:lt1>
      <a:dk2>
        <a:srgbClr xmlns:mc="http://schemas.openxmlformats.org/markup-compatibility/2006" xmlns:a14="http://schemas.microsoft.com/office/drawing/2010/main" val="1F2123" mc:Ignorable=""/>
      </a:dk2>
      <a:lt2>
        <a:srgbClr xmlns:mc="http://schemas.openxmlformats.org/markup-compatibility/2006" xmlns:a14="http://schemas.microsoft.com/office/drawing/2010/main" val="DC9E1F" mc:Ignorable=""/>
      </a:lt2>
      <a:accent1>
        <a:srgbClr xmlns:mc="http://schemas.openxmlformats.org/markup-compatibility/2006" xmlns:a14="http://schemas.microsoft.com/office/drawing/2010/main" val="7E97AD" mc:Ignorable=""/>
      </a:accent1>
      <a:accent2>
        <a:srgbClr xmlns:mc="http://schemas.openxmlformats.org/markup-compatibility/2006" xmlns:a14="http://schemas.microsoft.com/office/drawing/2010/main" val="CC8E60" mc:Ignorable=""/>
      </a:accent2>
      <a:accent3>
        <a:srgbClr xmlns:mc="http://schemas.openxmlformats.org/markup-compatibility/2006" xmlns:a14="http://schemas.microsoft.com/office/drawing/2010/main" val="7A6A60" mc:Ignorable=""/>
      </a:accent3>
      <a:accent4>
        <a:srgbClr xmlns:mc="http://schemas.openxmlformats.org/markup-compatibility/2006" xmlns:a14="http://schemas.microsoft.com/office/drawing/2010/main" val="B4936D" mc:Ignorable=""/>
      </a:accent4>
      <a:accent5>
        <a:srgbClr xmlns:mc="http://schemas.openxmlformats.org/markup-compatibility/2006" xmlns:a14="http://schemas.microsoft.com/office/drawing/2010/main" val="67787B" mc:Ignorable=""/>
      </a:accent5>
      <a:accent6>
        <a:srgbClr xmlns:mc="http://schemas.openxmlformats.org/markup-compatibility/2006" xmlns:a14="http://schemas.microsoft.com/office/drawing/2010/main" val="9D936F" mc:Ignorable=""/>
      </a:accent6>
      <a:hlink>
        <a:srgbClr xmlns:mc="http://schemas.openxmlformats.org/markup-compatibility/2006" xmlns:a14="http://schemas.microsoft.com/office/drawing/2010/main" val="646464" mc:Ignorable=""/>
      </a:hlink>
      <a:folHlink>
        <a:srgbClr xmlns:mc="http://schemas.openxmlformats.org/markup-compatibility/2006" xmlns:a14="http://schemas.microsoft.com/office/drawing/2010/main" val="969696" mc:Ignorable=""/>
      </a:folHlink>
    </a:clrScheme>
    <a:fontScheme name="Horizon">
      <a:majorFont>
        <a:latin typeface="Arial Narrow"/>
        <a:ea typeface=""/>
        <a:cs typeface="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xmlns:mc="http://schemas.openxmlformats.org/markup-compatibility/2006" xmlns:a14="http://schemas.microsoft.com/office/drawing/2010/main" val="000000" mc:Ignorable="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xmlns:mc="http://schemas.openxmlformats.org/markup-compatibility/2006" xmlns:a14="http://schemas.microsoft.com/office/drawing/2010/main" val="000000" mc:Ignorable="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xmlns:mc="http://schemas.openxmlformats.org/markup-compatibility/2006" xmlns:a14="http://schemas.microsoft.com/office/drawing/2010/main" val="000000" mc:Ignorable="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Horizon</Template>
  <TotalTime>128</TotalTime>
  <Words>285</Words>
  <Application>Microsoft Office PowerPoint</Application>
  <PresentationFormat>On-screen Show (4:3)</PresentationFormat>
  <Paragraphs>32</Paragraphs>
  <Slides>9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1" baseType="lpstr">
      <vt:lpstr>Horizon</vt:lpstr>
      <vt:lpstr>Bitmap Image</vt:lpstr>
      <vt:lpstr>By: Ruben Gameros Mentor: Dr. Thomas Sharp</vt:lpstr>
      <vt:lpstr>ASCEND: Payload structure design</vt:lpstr>
      <vt:lpstr>Fall 2009 Structure</vt:lpstr>
      <vt:lpstr>Structural problems</vt:lpstr>
      <vt:lpstr>2010 spring structure</vt:lpstr>
      <vt:lpstr>Component Attachment points</vt:lpstr>
      <vt:lpstr>Completed structure</vt:lpstr>
      <vt:lpstr>Launch!</vt:lpstr>
      <vt:lpstr> Recovery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By: Ruben Gameros Mentor: Dr. Thomas Sharp</dc:title>
  <dc:creator>Ruben</dc:creator>
  <cp:lastModifiedBy>Ruben</cp:lastModifiedBy>
  <cp:revision>25</cp:revision>
  <dcterms:created xsi:type="dcterms:W3CDTF">2010-04-13T00:03:07Z</dcterms:created>
  <dcterms:modified xsi:type="dcterms:W3CDTF">2010-04-13T07:12:04Z</dcterms:modified>
</cp:coreProperties>
</file>